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12"/>
  </p:notesMasterIdLst>
  <p:sldIdLst>
    <p:sldId id="257" r:id="rId2"/>
    <p:sldId id="348" r:id="rId3"/>
    <p:sldId id="349" r:id="rId4"/>
    <p:sldId id="347" r:id="rId5"/>
    <p:sldId id="344" r:id="rId6"/>
    <p:sldId id="345" r:id="rId7"/>
    <p:sldId id="346" r:id="rId8"/>
    <p:sldId id="351" r:id="rId9"/>
    <p:sldId id="350" r:id="rId10"/>
    <p:sldId id="340" r:id="rId11"/>
  </p:sldIdLst>
  <p:sldSz cx="12192000" cy="6858000"/>
  <p:notesSz cx="6797675" cy="987425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502800"/>
    <a:srgbClr val="F3A671"/>
    <a:srgbClr val="C0911A"/>
    <a:srgbClr val="0000FF"/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סגנון ביניים 3 - הדגשה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6" autoAdjust="0"/>
    <p:restoredTop sz="94291" autoAdjust="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07C0A-FB43-413E-A7F9-F8DB227EFA1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F7B91E-6A09-43BB-B934-065BF2CC4F13}">
      <dgm:prSet phldrT="[Text]" custT="1"/>
      <dgm:spPr>
        <a:solidFill>
          <a:srgbClr val="F3A671"/>
        </a:solidFill>
      </dgm:spPr>
      <dgm:t>
        <a:bodyPr/>
        <a:lstStyle/>
        <a:p>
          <a:r>
            <a:rPr lang="he-IL" sz="2500" b="1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מקצועיות</a:t>
          </a:r>
          <a:endParaRPr lang="en-US" sz="2500" b="1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F971C4-D4DA-46FE-A623-A4412B41CF90}" type="parTrans" cxnId="{D50D8664-F439-4026-A83E-5A534800F0CA}">
      <dgm:prSet/>
      <dgm:spPr/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DBF0EF-865D-4F21-A398-B1E2E226DFDA}" type="sibTrans" cxnId="{D50D8664-F439-4026-A83E-5A534800F0CA}">
      <dgm:prSet/>
      <dgm:spPr>
        <a:solidFill>
          <a:schemeClr val="accent4">
            <a:lumMod val="40000"/>
            <a:lumOff val="60000"/>
          </a:schemeClr>
        </a:solidFill>
        <a:ln>
          <a:solidFill>
            <a:srgbClr val="663300"/>
          </a:solidFill>
        </a:ln>
      </dgm:spPr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0A58C8-F4B4-4432-87B8-94176332AF2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he-IL" sz="2500" b="1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עקביות</a:t>
          </a:r>
          <a:endParaRPr lang="en-US" sz="2500" b="1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FB6F4F-66C3-4EC1-A568-CC4BF145A8CD}" type="parTrans" cxnId="{0CB5F2A1-CC84-46D6-96BA-E7F9E22FA0A3}">
      <dgm:prSet/>
      <dgm:spPr/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B93475-369F-4D7A-8DD8-9BFDDA6F476C}" type="sibTrans" cxnId="{0CB5F2A1-CC84-46D6-96BA-E7F9E22FA0A3}">
      <dgm:prSet/>
      <dgm:spPr/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728A29-8ECB-460A-ACBF-BB92880BFA46}">
      <dgm:prSet phldrT="[Text]" custT="1"/>
      <dgm:spPr/>
      <dgm:t>
        <a:bodyPr/>
        <a:lstStyle/>
        <a:p>
          <a:r>
            <a:rPr lang="he-IL" sz="2500" b="1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שימושיות</a:t>
          </a:r>
          <a:endParaRPr lang="en-US" sz="2500" b="1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03F508-4F0F-405E-B3E9-6CF0D1CD28A4}" type="parTrans" cxnId="{BD1BA309-027F-451A-8A6F-5F343E2139F1}">
      <dgm:prSet/>
      <dgm:spPr/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CE5D01-2542-466A-A968-3B1C07B5F576}" type="sibTrans" cxnId="{BD1BA309-027F-451A-8A6F-5F343E2139F1}">
      <dgm:prSet/>
      <dgm:spPr/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889539-C5B6-4A2F-B808-C8C43BD04CD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e-IL" sz="2500" b="1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בהירות</a:t>
          </a:r>
          <a:endParaRPr lang="en-US" sz="2500" b="1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176C83-BA68-4718-9B41-5A3E3ECF369D}" type="parTrans" cxnId="{53A180B3-C958-4FD1-83D2-FF7D84E801C3}">
      <dgm:prSet/>
      <dgm:spPr/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F6738B-E44B-4F25-98A9-F6B54C522284}" type="sibTrans" cxnId="{53A180B3-C958-4FD1-83D2-FF7D84E801C3}">
      <dgm:prSet/>
      <dgm:spPr>
        <a:solidFill>
          <a:srgbClr val="502800"/>
        </a:solidFill>
        <a:ln>
          <a:solidFill>
            <a:srgbClr val="663300"/>
          </a:solidFill>
        </a:ln>
      </dgm:spPr>
      <dgm:t>
        <a:bodyPr/>
        <a:lstStyle/>
        <a:p>
          <a:endParaRPr lang="en-US" sz="2500" b="1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9EB5C7-65A7-43E0-95B3-5AD8AECFB01C}" type="pres">
      <dgm:prSet presAssocID="{44707C0A-FB43-413E-A7F9-F8DB227EFA1A}" presName="cycle" presStyleCnt="0">
        <dgm:presLayoutVars>
          <dgm:dir/>
          <dgm:resizeHandles val="exact"/>
        </dgm:presLayoutVars>
      </dgm:prSet>
      <dgm:spPr/>
    </dgm:pt>
    <dgm:pt modelId="{6C8ECBB9-CB59-4AF0-92E1-9C074F4D5DCC}" type="pres">
      <dgm:prSet presAssocID="{F5F7B91E-6A09-43BB-B934-065BF2CC4F13}" presName="node" presStyleLbl="node1" presStyleIdx="0" presStyleCnt="4" custScaleX="137024">
        <dgm:presLayoutVars>
          <dgm:bulletEnabled val="1"/>
        </dgm:presLayoutVars>
      </dgm:prSet>
      <dgm:spPr/>
    </dgm:pt>
    <dgm:pt modelId="{4B5C8502-668A-40FC-A04B-CEF7954DCF72}" type="pres">
      <dgm:prSet presAssocID="{F5F7B91E-6A09-43BB-B934-065BF2CC4F13}" presName="spNode" presStyleCnt="0"/>
      <dgm:spPr/>
    </dgm:pt>
    <dgm:pt modelId="{462E39BA-83BD-4364-8769-6134A1EDA21B}" type="pres">
      <dgm:prSet presAssocID="{55DBF0EF-865D-4F21-A398-B1E2E226DFDA}" presName="sibTrans" presStyleLbl="sibTrans1D1" presStyleIdx="0" presStyleCnt="4"/>
      <dgm:spPr/>
    </dgm:pt>
    <dgm:pt modelId="{C3A757F7-E517-4E42-8889-F536F39FFA66}" type="pres">
      <dgm:prSet presAssocID="{680A58C8-F4B4-4432-87B8-94176332AF2F}" presName="node" presStyleLbl="node1" presStyleIdx="1" presStyleCnt="4" custScaleX="137024">
        <dgm:presLayoutVars>
          <dgm:bulletEnabled val="1"/>
        </dgm:presLayoutVars>
      </dgm:prSet>
      <dgm:spPr/>
    </dgm:pt>
    <dgm:pt modelId="{334FA0BE-3092-4F2E-8AD2-6EF3FE9EE8B5}" type="pres">
      <dgm:prSet presAssocID="{680A58C8-F4B4-4432-87B8-94176332AF2F}" presName="spNode" presStyleCnt="0"/>
      <dgm:spPr/>
    </dgm:pt>
    <dgm:pt modelId="{4CB02C34-1823-41EF-840E-44C33BAF8B63}" type="pres">
      <dgm:prSet presAssocID="{6FB93475-369F-4D7A-8DD8-9BFDDA6F476C}" presName="sibTrans" presStyleLbl="sibTrans1D1" presStyleIdx="1" presStyleCnt="4"/>
      <dgm:spPr/>
    </dgm:pt>
    <dgm:pt modelId="{0BBDB9A1-1318-430B-8581-DEE3FC3C9BC8}" type="pres">
      <dgm:prSet presAssocID="{FA728A29-8ECB-460A-ACBF-BB92880BFA46}" presName="node" presStyleLbl="node1" presStyleIdx="2" presStyleCnt="4" custScaleX="137024">
        <dgm:presLayoutVars>
          <dgm:bulletEnabled val="1"/>
        </dgm:presLayoutVars>
      </dgm:prSet>
      <dgm:spPr/>
    </dgm:pt>
    <dgm:pt modelId="{FD6D39F0-B17C-4DB5-9DD6-BC0B8F91E961}" type="pres">
      <dgm:prSet presAssocID="{FA728A29-8ECB-460A-ACBF-BB92880BFA46}" presName="spNode" presStyleCnt="0"/>
      <dgm:spPr/>
    </dgm:pt>
    <dgm:pt modelId="{1EC4A263-E1FA-4F4E-9A67-BC968C4B0EC0}" type="pres">
      <dgm:prSet presAssocID="{6ACE5D01-2542-466A-A968-3B1C07B5F576}" presName="sibTrans" presStyleLbl="sibTrans1D1" presStyleIdx="2" presStyleCnt="4"/>
      <dgm:spPr/>
    </dgm:pt>
    <dgm:pt modelId="{66814F7F-0465-425D-B9DA-4EAE15712BD0}" type="pres">
      <dgm:prSet presAssocID="{1D889539-C5B6-4A2F-B808-C8C43BD04CDB}" presName="node" presStyleLbl="node1" presStyleIdx="3" presStyleCnt="4" custScaleX="137024">
        <dgm:presLayoutVars>
          <dgm:bulletEnabled val="1"/>
        </dgm:presLayoutVars>
      </dgm:prSet>
      <dgm:spPr/>
    </dgm:pt>
    <dgm:pt modelId="{67A96B4C-ECEF-4509-A21D-21804DDFD31B}" type="pres">
      <dgm:prSet presAssocID="{1D889539-C5B6-4A2F-B808-C8C43BD04CDB}" presName="spNode" presStyleCnt="0"/>
      <dgm:spPr/>
    </dgm:pt>
    <dgm:pt modelId="{D735B076-95CF-4C7A-AD7A-3819E3FAF6BF}" type="pres">
      <dgm:prSet presAssocID="{7AF6738B-E44B-4F25-98A9-F6B54C522284}" presName="sibTrans" presStyleLbl="sibTrans1D1" presStyleIdx="3" presStyleCnt="4"/>
      <dgm:spPr/>
    </dgm:pt>
  </dgm:ptLst>
  <dgm:cxnLst>
    <dgm:cxn modelId="{BD1BA309-027F-451A-8A6F-5F343E2139F1}" srcId="{44707C0A-FB43-413E-A7F9-F8DB227EFA1A}" destId="{FA728A29-8ECB-460A-ACBF-BB92880BFA46}" srcOrd="2" destOrd="0" parTransId="{9503F508-4F0F-405E-B3E9-6CF0D1CD28A4}" sibTransId="{6ACE5D01-2542-466A-A968-3B1C07B5F576}"/>
    <dgm:cxn modelId="{947AD719-9389-4860-A2D7-C56355B5EF3C}" type="presOf" srcId="{F5F7B91E-6A09-43BB-B934-065BF2CC4F13}" destId="{6C8ECBB9-CB59-4AF0-92E1-9C074F4D5DCC}" srcOrd="0" destOrd="0" presId="urn:microsoft.com/office/officeart/2005/8/layout/cycle6"/>
    <dgm:cxn modelId="{951F6535-FB8D-4B5E-9FF2-948A580B7850}" type="presOf" srcId="{44707C0A-FB43-413E-A7F9-F8DB227EFA1A}" destId="{3B9EB5C7-65A7-43E0-95B3-5AD8AECFB01C}" srcOrd="0" destOrd="0" presId="urn:microsoft.com/office/officeart/2005/8/layout/cycle6"/>
    <dgm:cxn modelId="{1C455739-A87E-4A47-ACF9-FA9F2D610956}" type="presOf" srcId="{FA728A29-8ECB-460A-ACBF-BB92880BFA46}" destId="{0BBDB9A1-1318-430B-8581-DEE3FC3C9BC8}" srcOrd="0" destOrd="0" presId="urn:microsoft.com/office/officeart/2005/8/layout/cycle6"/>
    <dgm:cxn modelId="{D652EE3B-AF74-445C-B258-34D0C77E6538}" type="presOf" srcId="{680A58C8-F4B4-4432-87B8-94176332AF2F}" destId="{C3A757F7-E517-4E42-8889-F536F39FFA66}" srcOrd="0" destOrd="0" presId="urn:microsoft.com/office/officeart/2005/8/layout/cycle6"/>
    <dgm:cxn modelId="{DE3FA73F-BDED-4B4E-A392-3B6CD9FA493B}" type="presOf" srcId="{7AF6738B-E44B-4F25-98A9-F6B54C522284}" destId="{D735B076-95CF-4C7A-AD7A-3819E3FAF6BF}" srcOrd="0" destOrd="0" presId="urn:microsoft.com/office/officeart/2005/8/layout/cycle6"/>
    <dgm:cxn modelId="{D50D8664-F439-4026-A83E-5A534800F0CA}" srcId="{44707C0A-FB43-413E-A7F9-F8DB227EFA1A}" destId="{F5F7B91E-6A09-43BB-B934-065BF2CC4F13}" srcOrd="0" destOrd="0" parTransId="{48F971C4-D4DA-46FE-A623-A4412B41CF90}" sibTransId="{55DBF0EF-865D-4F21-A398-B1E2E226DFDA}"/>
    <dgm:cxn modelId="{0CB5F2A1-CC84-46D6-96BA-E7F9E22FA0A3}" srcId="{44707C0A-FB43-413E-A7F9-F8DB227EFA1A}" destId="{680A58C8-F4B4-4432-87B8-94176332AF2F}" srcOrd="1" destOrd="0" parTransId="{7CFB6F4F-66C3-4EC1-A568-CC4BF145A8CD}" sibTransId="{6FB93475-369F-4D7A-8DD8-9BFDDA6F476C}"/>
    <dgm:cxn modelId="{53A180B3-C958-4FD1-83D2-FF7D84E801C3}" srcId="{44707C0A-FB43-413E-A7F9-F8DB227EFA1A}" destId="{1D889539-C5B6-4A2F-B808-C8C43BD04CDB}" srcOrd="3" destOrd="0" parTransId="{4C176C83-BA68-4718-9B41-5A3E3ECF369D}" sibTransId="{7AF6738B-E44B-4F25-98A9-F6B54C522284}"/>
    <dgm:cxn modelId="{6C94F2C7-5FB1-4EA3-9370-D7E35F4BD4BA}" type="presOf" srcId="{6ACE5D01-2542-466A-A968-3B1C07B5F576}" destId="{1EC4A263-E1FA-4F4E-9A67-BC968C4B0EC0}" srcOrd="0" destOrd="0" presId="urn:microsoft.com/office/officeart/2005/8/layout/cycle6"/>
    <dgm:cxn modelId="{79A69BCB-2EF5-44D4-997B-224D70D12373}" type="presOf" srcId="{1D889539-C5B6-4A2F-B808-C8C43BD04CDB}" destId="{66814F7F-0465-425D-B9DA-4EAE15712BD0}" srcOrd="0" destOrd="0" presId="urn:microsoft.com/office/officeart/2005/8/layout/cycle6"/>
    <dgm:cxn modelId="{B48CCEE8-9EDF-4979-A5D9-17F6CA6F7D66}" type="presOf" srcId="{55DBF0EF-865D-4F21-A398-B1E2E226DFDA}" destId="{462E39BA-83BD-4364-8769-6134A1EDA21B}" srcOrd="0" destOrd="0" presId="urn:microsoft.com/office/officeart/2005/8/layout/cycle6"/>
    <dgm:cxn modelId="{7C468AEE-6FB3-487F-9273-24C2476ECFA9}" type="presOf" srcId="{6FB93475-369F-4D7A-8DD8-9BFDDA6F476C}" destId="{4CB02C34-1823-41EF-840E-44C33BAF8B63}" srcOrd="0" destOrd="0" presId="urn:microsoft.com/office/officeart/2005/8/layout/cycle6"/>
    <dgm:cxn modelId="{15F560A5-1759-483D-A08F-96F268F6CEB2}" type="presParOf" srcId="{3B9EB5C7-65A7-43E0-95B3-5AD8AECFB01C}" destId="{6C8ECBB9-CB59-4AF0-92E1-9C074F4D5DCC}" srcOrd="0" destOrd="0" presId="urn:microsoft.com/office/officeart/2005/8/layout/cycle6"/>
    <dgm:cxn modelId="{BFF48DE0-CE1B-46A8-9051-4C8FB2ED0AB1}" type="presParOf" srcId="{3B9EB5C7-65A7-43E0-95B3-5AD8AECFB01C}" destId="{4B5C8502-668A-40FC-A04B-CEF7954DCF72}" srcOrd="1" destOrd="0" presId="urn:microsoft.com/office/officeart/2005/8/layout/cycle6"/>
    <dgm:cxn modelId="{980968A4-B43D-4610-B4A4-239F1523E8AA}" type="presParOf" srcId="{3B9EB5C7-65A7-43E0-95B3-5AD8AECFB01C}" destId="{462E39BA-83BD-4364-8769-6134A1EDA21B}" srcOrd="2" destOrd="0" presId="urn:microsoft.com/office/officeart/2005/8/layout/cycle6"/>
    <dgm:cxn modelId="{F9CA3FC8-53A7-455B-A4BC-E3258C2D13F3}" type="presParOf" srcId="{3B9EB5C7-65A7-43E0-95B3-5AD8AECFB01C}" destId="{C3A757F7-E517-4E42-8889-F536F39FFA66}" srcOrd="3" destOrd="0" presId="urn:microsoft.com/office/officeart/2005/8/layout/cycle6"/>
    <dgm:cxn modelId="{4027FDAF-0EA2-46A0-87B6-3C0CBC08E2BE}" type="presParOf" srcId="{3B9EB5C7-65A7-43E0-95B3-5AD8AECFB01C}" destId="{334FA0BE-3092-4F2E-8AD2-6EF3FE9EE8B5}" srcOrd="4" destOrd="0" presId="urn:microsoft.com/office/officeart/2005/8/layout/cycle6"/>
    <dgm:cxn modelId="{E9BAB166-7DD7-4FE7-8B56-D97FEAEA0541}" type="presParOf" srcId="{3B9EB5C7-65A7-43E0-95B3-5AD8AECFB01C}" destId="{4CB02C34-1823-41EF-840E-44C33BAF8B63}" srcOrd="5" destOrd="0" presId="urn:microsoft.com/office/officeart/2005/8/layout/cycle6"/>
    <dgm:cxn modelId="{82D0DB1B-DA32-41B1-B677-AE6421C3A6FC}" type="presParOf" srcId="{3B9EB5C7-65A7-43E0-95B3-5AD8AECFB01C}" destId="{0BBDB9A1-1318-430B-8581-DEE3FC3C9BC8}" srcOrd="6" destOrd="0" presId="urn:microsoft.com/office/officeart/2005/8/layout/cycle6"/>
    <dgm:cxn modelId="{8163D469-408B-42EC-BBD6-ADB69364945A}" type="presParOf" srcId="{3B9EB5C7-65A7-43E0-95B3-5AD8AECFB01C}" destId="{FD6D39F0-B17C-4DB5-9DD6-BC0B8F91E961}" srcOrd="7" destOrd="0" presId="urn:microsoft.com/office/officeart/2005/8/layout/cycle6"/>
    <dgm:cxn modelId="{74DD0CC2-D379-4891-A965-7E408CE859D1}" type="presParOf" srcId="{3B9EB5C7-65A7-43E0-95B3-5AD8AECFB01C}" destId="{1EC4A263-E1FA-4F4E-9A67-BC968C4B0EC0}" srcOrd="8" destOrd="0" presId="urn:microsoft.com/office/officeart/2005/8/layout/cycle6"/>
    <dgm:cxn modelId="{C9A9E337-E14D-4D9A-AD17-C799264E1343}" type="presParOf" srcId="{3B9EB5C7-65A7-43E0-95B3-5AD8AECFB01C}" destId="{66814F7F-0465-425D-B9DA-4EAE15712BD0}" srcOrd="9" destOrd="0" presId="urn:microsoft.com/office/officeart/2005/8/layout/cycle6"/>
    <dgm:cxn modelId="{6EB1C957-0973-4095-83B9-EA069574311E}" type="presParOf" srcId="{3B9EB5C7-65A7-43E0-95B3-5AD8AECFB01C}" destId="{67A96B4C-ECEF-4509-A21D-21804DDFD31B}" srcOrd="10" destOrd="0" presId="urn:microsoft.com/office/officeart/2005/8/layout/cycle6"/>
    <dgm:cxn modelId="{095350B0-EC4E-4E4F-AED5-300BADFFE91A}" type="presParOf" srcId="{3B9EB5C7-65A7-43E0-95B3-5AD8AECFB01C}" destId="{D735B076-95CF-4C7A-AD7A-3819E3FAF6B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CD0C4-3F10-4C79-9921-057BE3D9456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5ACA7-4CAB-4A82-8E9C-67E86B421200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663300"/>
          </a:solidFill>
        </a:ln>
      </dgm:spPr>
      <dgm:t>
        <a:bodyPr/>
        <a:lstStyle/>
        <a:p>
          <a:pPr algn="ctr"/>
          <a:r>
            <a:rPr lang="he-IL" sz="4000" b="1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סוגים</a:t>
          </a:r>
          <a:endParaRPr lang="en-US" sz="4000" b="1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26836F-F68B-4981-B860-64BF59CDCC76}" type="parTrans" cxnId="{66300683-94F2-41E8-B6E0-02882EA78C67}">
      <dgm:prSet/>
      <dgm:spPr/>
      <dgm:t>
        <a:bodyPr/>
        <a:lstStyle/>
        <a:p>
          <a:endParaRPr lang="en-US"/>
        </a:p>
      </dgm:t>
    </dgm:pt>
    <dgm:pt modelId="{B688FE09-A251-4B8C-895C-8E81CF2315DD}" type="sibTrans" cxnId="{66300683-94F2-41E8-B6E0-02882EA78C67}">
      <dgm:prSet/>
      <dgm:spPr/>
      <dgm:t>
        <a:bodyPr/>
        <a:lstStyle/>
        <a:p>
          <a:endParaRPr lang="en-US"/>
        </a:p>
      </dgm:t>
    </dgm:pt>
    <dgm:pt modelId="{87D6D856-1AB0-4E82-82D2-EE30C8843F35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rgbClr val="663300"/>
          </a:solidFill>
        </a:ln>
      </dgm:spPr>
      <dgm:t>
        <a:bodyPr anchor="ctr"/>
        <a:lstStyle/>
        <a:p>
          <a:pPr algn="r" rtl="1">
            <a:buClr>
              <a:srgbClr val="502800"/>
            </a:buCl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סטנדרטים שנערכו</a:t>
          </a:r>
          <a:endParaRPr lang="en-US" sz="18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r" rtl="1">
            <a:buClr>
              <a:srgbClr val="502800"/>
            </a:buClr>
            <a:buFont typeface="Arial" panose="020B0604020202020204" pitchFamily="34" charset="0"/>
            <a:buChar char="•"/>
          </a:pP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על ידי אגודת </a:t>
          </a:r>
          <a:endParaRPr lang="en-US" sz="18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r" rtl="1">
            <a:buClr>
              <a:srgbClr val="502800"/>
            </a:buClr>
            <a:buFont typeface="Arial" panose="020B0604020202020204" pitchFamily="34" charset="0"/>
            <a:buChar char="•"/>
          </a:pPr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האקטוארים בישראל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DD5FEA-18D4-4EBB-BAAF-28DDA87774C2}" type="parTrans" cxnId="{DDE585D5-F2EC-4147-9729-2C9BA825E006}">
      <dgm:prSet/>
      <dgm:spPr>
        <a:ln>
          <a:solidFill>
            <a:srgbClr val="66330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8B3756D-4AFD-43C6-B8CA-4ABAAA239E6F}" type="sibTrans" cxnId="{DDE585D5-F2EC-4147-9729-2C9BA825E006}">
      <dgm:prSet/>
      <dgm:spPr/>
      <dgm:t>
        <a:bodyPr/>
        <a:lstStyle/>
        <a:p>
          <a:endParaRPr lang="en-US"/>
        </a:p>
      </dgm:t>
    </dgm:pt>
    <dgm:pt modelId="{51E02491-8D04-4D2B-B3F4-439562C1A7C9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663300"/>
          </a:solidFill>
        </a:ln>
      </dgm:spPr>
      <dgm:t>
        <a:bodyPr/>
        <a:lstStyle/>
        <a:p>
          <a:pPr algn="r" rtl="1"/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סטנדרטים של ה-</a:t>
          </a:r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IAA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8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r" rtl="1"/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שאומצו על ידי אגודת</a:t>
          </a:r>
          <a:endParaRPr lang="en-US" sz="18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r" rtl="1"/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האקטוארים בישראל</a:t>
          </a:r>
        </a:p>
      </dgm:t>
    </dgm:pt>
    <dgm:pt modelId="{0115D085-2D8D-481A-B762-3F82411C2EBF}" type="parTrans" cxnId="{BDC6A125-E20F-4841-AF42-A281A898475D}">
      <dgm:prSet/>
      <dgm:spPr>
        <a:ln>
          <a:solidFill>
            <a:srgbClr val="66330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0D90A65-E88F-489E-889E-E04BF4EEB7E8}" type="sibTrans" cxnId="{BDC6A125-E20F-4841-AF42-A281A898475D}">
      <dgm:prSet/>
      <dgm:spPr/>
      <dgm:t>
        <a:bodyPr/>
        <a:lstStyle/>
        <a:p>
          <a:endParaRPr lang="en-US"/>
        </a:p>
      </dgm:t>
    </dgm:pt>
    <dgm:pt modelId="{3E516FCE-2F0A-45C9-93AA-6C4C18DF484F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rgbClr val="663300"/>
          </a:solidFill>
        </a:ln>
      </dgm:spPr>
      <dgm:t>
        <a:bodyPr/>
        <a:lstStyle/>
        <a:p>
          <a:pPr algn="r" rtl="1"/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סטנדרטים בתהליך</a:t>
          </a:r>
        </a:p>
        <a:p>
          <a:pPr algn="r" rtl="1"/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אישור</a:t>
          </a:r>
        </a:p>
      </dgm:t>
    </dgm:pt>
    <dgm:pt modelId="{6A59EFC6-B3A0-4B66-ACBC-520DAA874E8A}" type="parTrans" cxnId="{B328043E-7219-4067-B2D2-25D8F742443F}">
      <dgm:prSet/>
      <dgm:spPr>
        <a:ln>
          <a:solidFill>
            <a:srgbClr val="66330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D7A84803-D34B-4199-918C-429D853267B9}" type="sibTrans" cxnId="{B328043E-7219-4067-B2D2-25D8F742443F}">
      <dgm:prSet/>
      <dgm:spPr/>
      <dgm:t>
        <a:bodyPr/>
        <a:lstStyle/>
        <a:p>
          <a:endParaRPr lang="en-US"/>
        </a:p>
      </dgm:t>
    </dgm:pt>
    <dgm:pt modelId="{148853B3-5E40-49B2-8620-249E1B750556}" type="pres">
      <dgm:prSet presAssocID="{F52CD0C4-3F10-4C79-9921-057BE3D9456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21C698CC-D3F9-40DA-824F-48F01732FE21}" type="pres">
      <dgm:prSet presAssocID="{C965ACA7-4CAB-4A82-8E9C-67E86B421200}" presName="root1" presStyleCnt="0"/>
      <dgm:spPr/>
    </dgm:pt>
    <dgm:pt modelId="{695B1071-411E-4B19-AD7D-F0646ECCEB3E}" type="pres">
      <dgm:prSet presAssocID="{C965ACA7-4CAB-4A82-8E9C-67E86B421200}" presName="LevelOneTextNode" presStyleLbl="node0" presStyleIdx="0" presStyleCnt="1" custScaleX="57470" custScaleY="77997" custLinFactNeighborX="16616">
        <dgm:presLayoutVars>
          <dgm:chPref val="3"/>
        </dgm:presLayoutVars>
      </dgm:prSet>
      <dgm:spPr>
        <a:prstGeom prst="ellipse">
          <a:avLst/>
        </a:prstGeom>
      </dgm:spPr>
    </dgm:pt>
    <dgm:pt modelId="{7D1328D0-EC7C-4F58-A9AC-A703D22CE868}" type="pres">
      <dgm:prSet presAssocID="{C965ACA7-4CAB-4A82-8E9C-67E86B421200}" presName="level2hierChild" presStyleCnt="0"/>
      <dgm:spPr/>
    </dgm:pt>
    <dgm:pt modelId="{69FD2243-EDDB-4DA3-8A62-8B601F767913}" type="pres">
      <dgm:prSet presAssocID="{26DD5FEA-18D4-4EBB-BAAF-28DDA87774C2}" presName="conn2-1" presStyleLbl="parChTrans1D2" presStyleIdx="0" presStyleCnt="3"/>
      <dgm:spPr/>
    </dgm:pt>
    <dgm:pt modelId="{82EDC052-BE9F-44BA-A889-1BC2F5CFA395}" type="pres">
      <dgm:prSet presAssocID="{26DD5FEA-18D4-4EBB-BAAF-28DDA87774C2}" presName="connTx" presStyleLbl="parChTrans1D2" presStyleIdx="0" presStyleCnt="3"/>
      <dgm:spPr/>
    </dgm:pt>
    <dgm:pt modelId="{5169824F-DAD9-462F-939E-AD2C564E5579}" type="pres">
      <dgm:prSet presAssocID="{87D6D856-1AB0-4E82-82D2-EE30C8843F35}" presName="root2" presStyleCnt="0"/>
      <dgm:spPr/>
    </dgm:pt>
    <dgm:pt modelId="{B01CA607-0AD4-4B1F-8A44-D5CDC9EF075B}" type="pres">
      <dgm:prSet presAssocID="{87D6D856-1AB0-4E82-82D2-EE30C8843F35}" presName="LevelTwoTextNode" presStyleLbl="node2" presStyleIdx="0" presStyleCnt="3" custScaleX="87201" custScaleY="44968" custLinFactNeighborX="-8" custLinFactNeighborY="-4976">
        <dgm:presLayoutVars>
          <dgm:chPref val="3"/>
        </dgm:presLayoutVars>
      </dgm:prSet>
      <dgm:spPr/>
    </dgm:pt>
    <dgm:pt modelId="{442C71C8-B51A-421E-898B-0FA23061ABBC}" type="pres">
      <dgm:prSet presAssocID="{87D6D856-1AB0-4E82-82D2-EE30C8843F35}" presName="level3hierChild" presStyleCnt="0"/>
      <dgm:spPr/>
    </dgm:pt>
    <dgm:pt modelId="{3B0DA623-3F24-4990-9B9A-C8458D0D6513}" type="pres">
      <dgm:prSet presAssocID="{0115D085-2D8D-481A-B762-3F82411C2EBF}" presName="conn2-1" presStyleLbl="parChTrans1D2" presStyleIdx="1" presStyleCnt="3"/>
      <dgm:spPr/>
    </dgm:pt>
    <dgm:pt modelId="{E76F9926-6792-47DA-91AD-F00ED4C88ED1}" type="pres">
      <dgm:prSet presAssocID="{0115D085-2D8D-481A-B762-3F82411C2EBF}" presName="connTx" presStyleLbl="parChTrans1D2" presStyleIdx="1" presStyleCnt="3"/>
      <dgm:spPr/>
    </dgm:pt>
    <dgm:pt modelId="{394EB2BA-705D-43B9-801A-1159DD7E8E3D}" type="pres">
      <dgm:prSet presAssocID="{51E02491-8D04-4D2B-B3F4-439562C1A7C9}" presName="root2" presStyleCnt="0"/>
      <dgm:spPr/>
    </dgm:pt>
    <dgm:pt modelId="{08058605-D05D-4C26-BC99-96EE1C1A9D1B}" type="pres">
      <dgm:prSet presAssocID="{51E02491-8D04-4D2B-B3F4-439562C1A7C9}" presName="LevelTwoTextNode" presStyleLbl="node2" presStyleIdx="1" presStyleCnt="3" custScaleX="87201" custScaleY="44968" custLinFactNeighborX="-11" custLinFactNeighborY="1424">
        <dgm:presLayoutVars>
          <dgm:chPref val="3"/>
        </dgm:presLayoutVars>
      </dgm:prSet>
      <dgm:spPr/>
    </dgm:pt>
    <dgm:pt modelId="{BA49EEBF-B82D-4C44-8861-5F62B3FCF602}" type="pres">
      <dgm:prSet presAssocID="{51E02491-8D04-4D2B-B3F4-439562C1A7C9}" presName="level3hierChild" presStyleCnt="0"/>
      <dgm:spPr/>
    </dgm:pt>
    <dgm:pt modelId="{C8812F1B-3350-4912-B5B4-BECA56F70912}" type="pres">
      <dgm:prSet presAssocID="{6A59EFC6-B3A0-4B66-ACBC-520DAA874E8A}" presName="conn2-1" presStyleLbl="parChTrans1D2" presStyleIdx="2" presStyleCnt="3"/>
      <dgm:spPr/>
    </dgm:pt>
    <dgm:pt modelId="{9F367AD3-4B07-43E9-96A9-EF3CAE5C99AC}" type="pres">
      <dgm:prSet presAssocID="{6A59EFC6-B3A0-4B66-ACBC-520DAA874E8A}" presName="connTx" presStyleLbl="parChTrans1D2" presStyleIdx="2" presStyleCnt="3"/>
      <dgm:spPr/>
    </dgm:pt>
    <dgm:pt modelId="{742B06C9-4B21-49F5-BEFF-D25DC03D7699}" type="pres">
      <dgm:prSet presAssocID="{3E516FCE-2F0A-45C9-93AA-6C4C18DF484F}" presName="root2" presStyleCnt="0"/>
      <dgm:spPr/>
    </dgm:pt>
    <dgm:pt modelId="{3E9F9FE5-15CF-4DB2-998E-F48FDF41A9B7}" type="pres">
      <dgm:prSet presAssocID="{3E516FCE-2F0A-45C9-93AA-6C4C18DF484F}" presName="LevelTwoTextNode" presStyleLbl="node2" presStyleIdx="2" presStyleCnt="3" custScaleX="87201" custScaleY="44968" custLinFactNeighborX="-9" custLinFactNeighborY="7938">
        <dgm:presLayoutVars>
          <dgm:chPref val="3"/>
        </dgm:presLayoutVars>
      </dgm:prSet>
      <dgm:spPr/>
    </dgm:pt>
    <dgm:pt modelId="{AEB6C5CD-3040-4C55-BE1E-FF4FF4A9F004}" type="pres">
      <dgm:prSet presAssocID="{3E516FCE-2F0A-45C9-93AA-6C4C18DF484F}" presName="level3hierChild" presStyleCnt="0"/>
      <dgm:spPr/>
    </dgm:pt>
  </dgm:ptLst>
  <dgm:cxnLst>
    <dgm:cxn modelId="{2A96F51F-5CB6-4DBB-8C33-99E6DDB81FD3}" type="presOf" srcId="{0115D085-2D8D-481A-B762-3F82411C2EBF}" destId="{3B0DA623-3F24-4990-9B9A-C8458D0D6513}" srcOrd="0" destOrd="0" presId="urn:microsoft.com/office/officeart/2005/8/layout/hierarchy2"/>
    <dgm:cxn modelId="{BDC6A125-E20F-4841-AF42-A281A898475D}" srcId="{C965ACA7-4CAB-4A82-8E9C-67E86B421200}" destId="{51E02491-8D04-4D2B-B3F4-439562C1A7C9}" srcOrd="1" destOrd="0" parTransId="{0115D085-2D8D-481A-B762-3F82411C2EBF}" sibTransId="{80D90A65-E88F-489E-889E-E04BF4EEB7E8}"/>
    <dgm:cxn modelId="{AB824237-B998-4323-AAB3-ADF1A0367757}" type="presOf" srcId="{26DD5FEA-18D4-4EBB-BAAF-28DDA87774C2}" destId="{82EDC052-BE9F-44BA-A889-1BC2F5CFA395}" srcOrd="1" destOrd="0" presId="urn:microsoft.com/office/officeart/2005/8/layout/hierarchy2"/>
    <dgm:cxn modelId="{B328043E-7219-4067-B2D2-25D8F742443F}" srcId="{C965ACA7-4CAB-4A82-8E9C-67E86B421200}" destId="{3E516FCE-2F0A-45C9-93AA-6C4C18DF484F}" srcOrd="2" destOrd="0" parTransId="{6A59EFC6-B3A0-4B66-ACBC-520DAA874E8A}" sibTransId="{D7A84803-D34B-4199-918C-429D853267B9}"/>
    <dgm:cxn modelId="{2BA2893F-BA67-4861-8D84-8B182A59A0F8}" type="presOf" srcId="{0115D085-2D8D-481A-B762-3F82411C2EBF}" destId="{E76F9926-6792-47DA-91AD-F00ED4C88ED1}" srcOrd="1" destOrd="0" presId="urn:microsoft.com/office/officeart/2005/8/layout/hierarchy2"/>
    <dgm:cxn modelId="{8EA44B44-50C6-46EC-A97F-C5378E4912D3}" type="presOf" srcId="{6A59EFC6-B3A0-4B66-ACBC-520DAA874E8A}" destId="{9F367AD3-4B07-43E9-96A9-EF3CAE5C99AC}" srcOrd="1" destOrd="0" presId="urn:microsoft.com/office/officeart/2005/8/layout/hierarchy2"/>
    <dgm:cxn modelId="{A9A27A49-6621-4864-ABD2-A2C092CD58ED}" type="presOf" srcId="{87D6D856-1AB0-4E82-82D2-EE30C8843F35}" destId="{B01CA607-0AD4-4B1F-8A44-D5CDC9EF075B}" srcOrd="0" destOrd="0" presId="urn:microsoft.com/office/officeart/2005/8/layout/hierarchy2"/>
    <dgm:cxn modelId="{084CA054-64F2-4242-84FD-3123FAAB77E1}" type="presOf" srcId="{F52CD0C4-3F10-4C79-9921-057BE3D94565}" destId="{148853B3-5E40-49B2-8620-249E1B750556}" srcOrd="0" destOrd="0" presId="urn:microsoft.com/office/officeart/2005/8/layout/hierarchy2"/>
    <dgm:cxn modelId="{66300683-94F2-41E8-B6E0-02882EA78C67}" srcId="{F52CD0C4-3F10-4C79-9921-057BE3D94565}" destId="{C965ACA7-4CAB-4A82-8E9C-67E86B421200}" srcOrd="0" destOrd="0" parTransId="{4626836F-F68B-4981-B860-64BF59CDCC76}" sibTransId="{B688FE09-A251-4B8C-895C-8E81CF2315DD}"/>
    <dgm:cxn modelId="{B19BEFA5-B57B-4805-94C0-B6B7727D244C}" type="presOf" srcId="{C965ACA7-4CAB-4A82-8E9C-67E86B421200}" destId="{695B1071-411E-4B19-AD7D-F0646ECCEB3E}" srcOrd="0" destOrd="0" presId="urn:microsoft.com/office/officeart/2005/8/layout/hierarchy2"/>
    <dgm:cxn modelId="{9F5B0BB6-B371-4FCC-8AAB-D2B7C0FDC8B1}" type="presOf" srcId="{26DD5FEA-18D4-4EBB-BAAF-28DDA87774C2}" destId="{69FD2243-EDDB-4DA3-8A62-8B601F767913}" srcOrd="0" destOrd="0" presId="urn:microsoft.com/office/officeart/2005/8/layout/hierarchy2"/>
    <dgm:cxn modelId="{A3B271B9-DDAB-4AEE-B79F-5CBD98B07AEC}" type="presOf" srcId="{51E02491-8D04-4D2B-B3F4-439562C1A7C9}" destId="{08058605-D05D-4C26-BC99-96EE1C1A9D1B}" srcOrd="0" destOrd="0" presId="urn:microsoft.com/office/officeart/2005/8/layout/hierarchy2"/>
    <dgm:cxn modelId="{DDE585D5-F2EC-4147-9729-2C9BA825E006}" srcId="{C965ACA7-4CAB-4A82-8E9C-67E86B421200}" destId="{87D6D856-1AB0-4E82-82D2-EE30C8843F35}" srcOrd="0" destOrd="0" parTransId="{26DD5FEA-18D4-4EBB-BAAF-28DDA87774C2}" sibTransId="{38B3756D-4AFD-43C6-B8CA-4ABAAA239E6F}"/>
    <dgm:cxn modelId="{494067D6-BD8B-437E-A757-D3475FB5810B}" type="presOf" srcId="{3E516FCE-2F0A-45C9-93AA-6C4C18DF484F}" destId="{3E9F9FE5-15CF-4DB2-998E-F48FDF41A9B7}" srcOrd="0" destOrd="0" presId="urn:microsoft.com/office/officeart/2005/8/layout/hierarchy2"/>
    <dgm:cxn modelId="{F779EFF7-B24D-4226-B979-8979DE05F361}" type="presOf" srcId="{6A59EFC6-B3A0-4B66-ACBC-520DAA874E8A}" destId="{C8812F1B-3350-4912-B5B4-BECA56F70912}" srcOrd="0" destOrd="0" presId="urn:microsoft.com/office/officeart/2005/8/layout/hierarchy2"/>
    <dgm:cxn modelId="{FB1B290D-2F52-4DDF-A14E-36A6741A84FF}" type="presParOf" srcId="{148853B3-5E40-49B2-8620-249E1B750556}" destId="{21C698CC-D3F9-40DA-824F-48F01732FE21}" srcOrd="0" destOrd="0" presId="urn:microsoft.com/office/officeart/2005/8/layout/hierarchy2"/>
    <dgm:cxn modelId="{282C781E-CB76-46EC-BE58-6C859739005F}" type="presParOf" srcId="{21C698CC-D3F9-40DA-824F-48F01732FE21}" destId="{695B1071-411E-4B19-AD7D-F0646ECCEB3E}" srcOrd="0" destOrd="0" presId="urn:microsoft.com/office/officeart/2005/8/layout/hierarchy2"/>
    <dgm:cxn modelId="{DA579C50-5131-46A5-9C14-F9DD59E641A7}" type="presParOf" srcId="{21C698CC-D3F9-40DA-824F-48F01732FE21}" destId="{7D1328D0-EC7C-4F58-A9AC-A703D22CE868}" srcOrd="1" destOrd="0" presId="urn:microsoft.com/office/officeart/2005/8/layout/hierarchy2"/>
    <dgm:cxn modelId="{F912565C-AF06-405F-8DC7-7ED8E108C231}" type="presParOf" srcId="{7D1328D0-EC7C-4F58-A9AC-A703D22CE868}" destId="{69FD2243-EDDB-4DA3-8A62-8B601F767913}" srcOrd="0" destOrd="0" presId="urn:microsoft.com/office/officeart/2005/8/layout/hierarchy2"/>
    <dgm:cxn modelId="{DFEB7A1A-EE48-466C-BD6C-EBA39D270241}" type="presParOf" srcId="{69FD2243-EDDB-4DA3-8A62-8B601F767913}" destId="{82EDC052-BE9F-44BA-A889-1BC2F5CFA395}" srcOrd="0" destOrd="0" presId="urn:microsoft.com/office/officeart/2005/8/layout/hierarchy2"/>
    <dgm:cxn modelId="{02DC779B-8B06-4D96-A527-73D51D6FD794}" type="presParOf" srcId="{7D1328D0-EC7C-4F58-A9AC-A703D22CE868}" destId="{5169824F-DAD9-462F-939E-AD2C564E5579}" srcOrd="1" destOrd="0" presId="urn:microsoft.com/office/officeart/2005/8/layout/hierarchy2"/>
    <dgm:cxn modelId="{0F2908E0-E583-4DE3-AC36-27905ABDB73D}" type="presParOf" srcId="{5169824F-DAD9-462F-939E-AD2C564E5579}" destId="{B01CA607-0AD4-4B1F-8A44-D5CDC9EF075B}" srcOrd="0" destOrd="0" presId="urn:microsoft.com/office/officeart/2005/8/layout/hierarchy2"/>
    <dgm:cxn modelId="{4EBCF77E-230E-481D-9D3D-9B776B9C2B8A}" type="presParOf" srcId="{5169824F-DAD9-462F-939E-AD2C564E5579}" destId="{442C71C8-B51A-421E-898B-0FA23061ABBC}" srcOrd="1" destOrd="0" presId="urn:microsoft.com/office/officeart/2005/8/layout/hierarchy2"/>
    <dgm:cxn modelId="{B38EBAEF-69CA-4BF5-9F9A-758BC99D1C78}" type="presParOf" srcId="{7D1328D0-EC7C-4F58-A9AC-A703D22CE868}" destId="{3B0DA623-3F24-4990-9B9A-C8458D0D6513}" srcOrd="2" destOrd="0" presId="urn:microsoft.com/office/officeart/2005/8/layout/hierarchy2"/>
    <dgm:cxn modelId="{D9472071-FB63-4B02-9B30-E9971B46F78E}" type="presParOf" srcId="{3B0DA623-3F24-4990-9B9A-C8458D0D6513}" destId="{E76F9926-6792-47DA-91AD-F00ED4C88ED1}" srcOrd="0" destOrd="0" presId="urn:microsoft.com/office/officeart/2005/8/layout/hierarchy2"/>
    <dgm:cxn modelId="{22DD8ED2-C96E-4E57-9F7B-1A701E5F7116}" type="presParOf" srcId="{7D1328D0-EC7C-4F58-A9AC-A703D22CE868}" destId="{394EB2BA-705D-43B9-801A-1159DD7E8E3D}" srcOrd="3" destOrd="0" presId="urn:microsoft.com/office/officeart/2005/8/layout/hierarchy2"/>
    <dgm:cxn modelId="{BF13AEC1-47F7-46E1-9CB2-6151B3F30D47}" type="presParOf" srcId="{394EB2BA-705D-43B9-801A-1159DD7E8E3D}" destId="{08058605-D05D-4C26-BC99-96EE1C1A9D1B}" srcOrd="0" destOrd="0" presId="urn:microsoft.com/office/officeart/2005/8/layout/hierarchy2"/>
    <dgm:cxn modelId="{A97C9A94-5CAB-4696-9A6D-DA1284456821}" type="presParOf" srcId="{394EB2BA-705D-43B9-801A-1159DD7E8E3D}" destId="{BA49EEBF-B82D-4C44-8861-5F62B3FCF602}" srcOrd="1" destOrd="0" presId="urn:microsoft.com/office/officeart/2005/8/layout/hierarchy2"/>
    <dgm:cxn modelId="{D1C389BA-9A36-4686-A70A-D87EE6F8D6EF}" type="presParOf" srcId="{7D1328D0-EC7C-4F58-A9AC-A703D22CE868}" destId="{C8812F1B-3350-4912-B5B4-BECA56F70912}" srcOrd="4" destOrd="0" presId="urn:microsoft.com/office/officeart/2005/8/layout/hierarchy2"/>
    <dgm:cxn modelId="{3EF8C271-C550-4563-A79D-92442664C02E}" type="presParOf" srcId="{C8812F1B-3350-4912-B5B4-BECA56F70912}" destId="{9F367AD3-4B07-43E9-96A9-EF3CAE5C99AC}" srcOrd="0" destOrd="0" presId="urn:microsoft.com/office/officeart/2005/8/layout/hierarchy2"/>
    <dgm:cxn modelId="{F6CC3ED8-53E3-48DA-BC15-F230640710D6}" type="presParOf" srcId="{7D1328D0-EC7C-4F58-A9AC-A703D22CE868}" destId="{742B06C9-4B21-49F5-BEFF-D25DC03D7699}" srcOrd="5" destOrd="0" presId="urn:microsoft.com/office/officeart/2005/8/layout/hierarchy2"/>
    <dgm:cxn modelId="{2BCD8EDF-C53A-4AB7-8339-1A8579EF4C60}" type="presParOf" srcId="{742B06C9-4B21-49F5-BEFF-D25DC03D7699}" destId="{3E9F9FE5-15CF-4DB2-998E-F48FDF41A9B7}" srcOrd="0" destOrd="0" presId="urn:microsoft.com/office/officeart/2005/8/layout/hierarchy2"/>
    <dgm:cxn modelId="{37F0840E-468A-4E2E-9F91-8A8F44FEDD5D}" type="presParOf" srcId="{742B06C9-4B21-49F5-BEFF-D25DC03D7699}" destId="{AEB6C5CD-3040-4C55-BE1E-FF4FF4A9F0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CBB9-CB59-4AF0-92E1-9C074F4D5DCC}">
      <dsp:nvSpPr>
        <dsp:cNvPr id="0" name=""/>
        <dsp:cNvSpPr/>
      </dsp:nvSpPr>
      <dsp:spPr>
        <a:xfrm>
          <a:off x="2672246" y="1418"/>
          <a:ext cx="2054377" cy="974533"/>
        </a:xfrm>
        <a:prstGeom prst="roundRect">
          <a:avLst/>
        </a:prstGeom>
        <a:solidFill>
          <a:srgbClr val="F3A6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מקצועיות</a:t>
          </a:r>
          <a:endParaRPr lang="en-US" sz="2500" b="1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19819" y="48991"/>
        <a:ext cx="1959231" cy="879387"/>
      </dsp:txXfrm>
    </dsp:sp>
    <dsp:sp modelId="{462E39BA-83BD-4364-8769-6134A1EDA21B}">
      <dsp:nvSpPr>
        <dsp:cNvPr id="0" name=""/>
        <dsp:cNvSpPr/>
      </dsp:nvSpPr>
      <dsp:spPr>
        <a:xfrm>
          <a:off x="2090491" y="488684"/>
          <a:ext cx="3217887" cy="3217887"/>
        </a:xfrm>
        <a:custGeom>
          <a:avLst/>
          <a:gdLst/>
          <a:ahLst/>
          <a:cxnLst/>
          <a:rect l="0" t="0" r="0" b="0"/>
          <a:pathLst>
            <a:path>
              <a:moveTo>
                <a:pt x="2643087" y="376366"/>
              </a:moveTo>
              <a:arcTo wR="1608943" hR="1608943" stAng="18599818" swAng="1923101"/>
            </a:path>
          </a:pathLst>
        </a:custGeom>
        <a:noFill/>
        <a:ln w="635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757F7-E517-4E42-8889-F536F39FFA66}">
      <dsp:nvSpPr>
        <dsp:cNvPr id="0" name=""/>
        <dsp:cNvSpPr/>
      </dsp:nvSpPr>
      <dsp:spPr>
        <a:xfrm>
          <a:off x="4281189" y="1610361"/>
          <a:ext cx="2054377" cy="97453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עקביות</a:t>
          </a:r>
          <a:endParaRPr lang="en-US" sz="2500" b="1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28762" y="1657934"/>
        <a:ext cx="1959231" cy="879387"/>
      </dsp:txXfrm>
    </dsp:sp>
    <dsp:sp modelId="{4CB02C34-1823-41EF-840E-44C33BAF8B63}">
      <dsp:nvSpPr>
        <dsp:cNvPr id="0" name=""/>
        <dsp:cNvSpPr/>
      </dsp:nvSpPr>
      <dsp:spPr>
        <a:xfrm>
          <a:off x="2090491" y="488684"/>
          <a:ext cx="3217887" cy="3217887"/>
        </a:xfrm>
        <a:custGeom>
          <a:avLst/>
          <a:gdLst/>
          <a:ahLst/>
          <a:cxnLst/>
          <a:rect l="0" t="0" r="0" b="0"/>
          <a:pathLst>
            <a:path>
              <a:moveTo>
                <a:pt x="3139561" y="2104834"/>
              </a:moveTo>
              <a:arcTo wR="1608943" hR="1608943" stAng="1077081" swAng="192310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DB9A1-1318-430B-8581-DEE3FC3C9BC8}">
      <dsp:nvSpPr>
        <dsp:cNvPr id="0" name=""/>
        <dsp:cNvSpPr/>
      </dsp:nvSpPr>
      <dsp:spPr>
        <a:xfrm>
          <a:off x="2672246" y="3219305"/>
          <a:ext cx="2054377" cy="9745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שימושיות</a:t>
          </a:r>
          <a:endParaRPr lang="en-US" sz="2500" b="1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19819" y="3266878"/>
        <a:ext cx="1959231" cy="879387"/>
      </dsp:txXfrm>
    </dsp:sp>
    <dsp:sp modelId="{1EC4A263-E1FA-4F4E-9A67-BC968C4B0EC0}">
      <dsp:nvSpPr>
        <dsp:cNvPr id="0" name=""/>
        <dsp:cNvSpPr/>
      </dsp:nvSpPr>
      <dsp:spPr>
        <a:xfrm>
          <a:off x="2090491" y="488684"/>
          <a:ext cx="3217887" cy="3217887"/>
        </a:xfrm>
        <a:custGeom>
          <a:avLst/>
          <a:gdLst/>
          <a:ahLst/>
          <a:cxnLst/>
          <a:rect l="0" t="0" r="0" b="0"/>
          <a:pathLst>
            <a:path>
              <a:moveTo>
                <a:pt x="574799" y="2841520"/>
              </a:moveTo>
              <a:arcTo wR="1608943" hR="1608943" stAng="7799818" swAng="192310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14F7F-0465-425D-B9DA-4EAE15712BD0}">
      <dsp:nvSpPr>
        <dsp:cNvPr id="0" name=""/>
        <dsp:cNvSpPr/>
      </dsp:nvSpPr>
      <dsp:spPr>
        <a:xfrm>
          <a:off x="1063302" y="1610361"/>
          <a:ext cx="2054377" cy="97453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בהירות</a:t>
          </a:r>
          <a:endParaRPr lang="en-US" sz="2500" b="1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10875" y="1657934"/>
        <a:ext cx="1959231" cy="879387"/>
      </dsp:txXfrm>
    </dsp:sp>
    <dsp:sp modelId="{D735B076-95CF-4C7A-AD7A-3819E3FAF6BF}">
      <dsp:nvSpPr>
        <dsp:cNvPr id="0" name=""/>
        <dsp:cNvSpPr/>
      </dsp:nvSpPr>
      <dsp:spPr>
        <a:xfrm>
          <a:off x="2090491" y="488684"/>
          <a:ext cx="3217887" cy="3217887"/>
        </a:xfrm>
        <a:custGeom>
          <a:avLst/>
          <a:gdLst/>
          <a:ahLst/>
          <a:cxnLst/>
          <a:rect l="0" t="0" r="0" b="0"/>
          <a:pathLst>
            <a:path>
              <a:moveTo>
                <a:pt x="78325" y="1113052"/>
              </a:moveTo>
              <a:arcTo wR="1608943" hR="1608943" stAng="11877081" swAng="1923101"/>
            </a:path>
          </a:pathLst>
        </a:custGeom>
        <a:noFill/>
        <a:ln w="635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B1071-411E-4B19-AD7D-F0646ECCEB3E}">
      <dsp:nvSpPr>
        <dsp:cNvPr id="0" name=""/>
        <dsp:cNvSpPr/>
      </dsp:nvSpPr>
      <dsp:spPr>
        <a:xfrm>
          <a:off x="6358444" y="1735280"/>
          <a:ext cx="2870818" cy="194810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סוגים</a:t>
          </a:r>
          <a:endParaRPr lang="en-US" sz="4000" b="1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778866" y="2020573"/>
        <a:ext cx="2029974" cy="1377519"/>
      </dsp:txXfrm>
    </dsp:sp>
    <dsp:sp modelId="{69FD2243-EDDB-4DA3-8A62-8B601F767913}">
      <dsp:nvSpPr>
        <dsp:cNvPr id="0" name=""/>
        <dsp:cNvSpPr/>
      </dsp:nvSpPr>
      <dsp:spPr>
        <a:xfrm rot="13142024">
          <a:off x="4070272" y="1856806"/>
          <a:ext cx="2575646" cy="82968"/>
        </a:xfrm>
        <a:custGeom>
          <a:avLst/>
          <a:gdLst/>
          <a:ahLst/>
          <a:cxnLst/>
          <a:rect l="0" t="0" r="0" b="0"/>
          <a:pathLst>
            <a:path>
              <a:moveTo>
                <a:pt x="0" y="41484"/>
              </a:moveTo>
              <a:lnTo>
                <a:pt x="2575646" y="41484"/>
              </a:lnTo>
            </a:path>
          </a:pathLst>
        </a:custGeom>
        <a:noFill/>
        <a:ln w="12700" cap="flat" cmpd="sng" algn="ctr">
          <a:solidFill>
            <a:srgbClr val="663300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293704" y="1833899"/>
        <a:ext cx="128782" cy="128782"/>
      </dsp:txXfrm>
    </dsp:sp>
    <dsp:sp modelId="{B01CA607-0AD4-4B1F-8A44-D5CDC9EF075B}">
      <dsp:nvSpPr>
        <dsp:cNvPr id="0" name=""/>
        <dsp:cNvSpPr/>
      </dsp:nvSpPr>
      <dsp:spPr>
        <a:xfrm>
          <a:off x="1765" y="525673"/>
          <a:ext cx="4355980" cy="11231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02800"/>
            </a:buClr>
            <a:buFont typeface="Arial" panose="020B0604020202020204" pitchFamily="34" charset="0"/>
            <a:buNone/>
          </a:pP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סטנדרטים שנערכו</a:t>
          </a:r>
          <a:endParaRPr lang="en-US" sz="1800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02800"/>
            </a:buClr>
            <a:buFont typeface="Arial" panose="020B0604020202020204" pitchFamily="34" charset="0"/>
            <a:buNone/>
          </a:pP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על ידי אגודת </a:t>
          </a:r>
          <a:endParaRPr lang="en-US" sz="1800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02800"/>
            </a:buClr>
            <a:buFont typeface="Arial" panose="020B0604020202020204" pitchFamily="34" charset="0"/>
            <a:buNone/>
          </a:pP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האקטוארים בישראל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661" y="558569"/>
        <a:ext cx="4290188" cy="1057358"/>
      </dsp:txXfrm>
    </dsp:sp>
    <dsp:sp modelId="{3B0DA623-3F24-4990-9B9A-C8458D0D6513}">
      <dsp:nvSpPr>
        <dsp:cNvPr id="0" name=""/>
        <dsp:cNvSpPr/>
      </dsp:nvSpPr>
      <dsp:spPr>
        <a:xfrm rot="10738898">
          <a:off x="4357438" y="2685632"/>
          <a:ext cx="2001164" cy="82968"/>
        </a:xfrm>
        <a:custGeom>
          <a:avLst/>
          <a:gdLst/>
          <a:ahLst/>
          <a:cxnLst/>
          <a:rect l="0" t="0" r="0" b="0"/>
          <a:pathLst>
            <a:path>
              <a:moveTo>
                <a:pt x="0" y="41484"/>
              </a:moveTo>
              <a:lnTo>
                <a:pt x="2001164" y="41484"/>
              </a:lnTo>
            </a:path>
          </a:pathLst>
        </a:custGeom>
        <a:noFill/>
        <a:ln w="12700" cap="flat" cmpd="sng" algn="ctr">
          <a:solidFill>
            <a:srgbClr val="663300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5307991" y="2677087"/>
        <a:ext cx="100058" cy="100058"/>
      </dsp:txXfrm>
    </dsp:sp>
    <dsp:sp modelId="{08058605-D05D-4C26-BC99-96EE1C1A9D1B}">
      <dsp:nvSpPr>
        <dsp:cNvPr id="0" name=""/>
        <dsp:cNvSpPr/>
      </dsp:nvSpPr>
      <dsp:spPr>
        <a:xfrm>
          <a:off x="1615" y="2183324"/>
          <a:ext cx="4355980" cy="11231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סטנדרטים של ה-</a:t>
          </a: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IAA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800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שאומצו על ידי אגודת</a:t>
          </a:r>
          <a:endParaRPr lang="en-US" sz="1800" kern="1200" dirty="0">
            <a:solidFill>
              <a:srgbClr val="5028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האקטוארים בישראל</a:t>
          </a:r>
        </a:p>
      </dsp:txBody>
      <dsp:txXfrm>
        <a:off x="34511" y="2216220"/>
        <a:ext cx="4290188" cy="1057358"/>
      </dsp:txXfrm>
    </dsp:sp>
    <dsp:sp modelId="{C8812F1B-3350-4912-B5B4-BECA56F70912}">
      <dsp:nvSpPr>
        <dsp:cNvPr id="0" name=""/>
        <dsp:cNvSpPr/>
      </dsp:nvSpPr>
      <dsp:spPr>
        <a:xfrm rot="8382692">
          <a:off x="4046617" y="3515881"/>
          <a:ext cx="2622905" cy="82968"/>
        </a:xfrm>
        <a:custGeom>
          <a:avLst/>
          <a:gdLst/>
          <a:ahLst/>
          <a:cxnLst/>
          <a:rect l="0" t="0" r="0" b="0"/>
          <a:pathLst>
            <a:path>
              <a:moveTo>
                <a:pt x="0" y="41484"/>
              </a:moveTo>
              <a:lnTo>
                <a:pt x="2622905" y="41484"/>
              </a:lnTo>
            </a:path>
          </a:pathLst>
        </a:custGeom>
        <a:noFill/>
        <a:ln w="12700" cap="flat" cmpd="sng" algn="ctr">
          <a:solidFill>
            <a:srgbClr val="663300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292498" y="3491793"/>
        <a:ext cx="131145" cy="131145"/>
      </dsp:txXfrm>
    </dsp:sp>
    <dsp:sp modelId="{3E9F9FE5-15CF-4DB2-998E-F48FDF41A9B7}">
      <dsp:nvSpPr>
        <dsp:cNvPr id="0" name=""/>
        <dsp:cNvSpPr/>
      </dsp:nvSpPr>
      <dsp:spPr>
        <a:xfrm>
          <a:off x="1715" y="3843823"/>
          <a:ext cx="4355980" cy="11231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סטנדרטים בתהליך</a:t>
          </a:r>
        </a:p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		</a:t>
          </a:r>
          <a:r>
            <a:rPr lang="he-IL" sz="1800" kern="12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אישור</a:t>
          </a:r>
        </a:p>
      </dsp:txBody>
      <dsp:txXfrm>
        <a:off x="34611" y="3876719"/>
        <a:ext cx="4290188" cy="105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27AA58-6DB7-4025-8E90-2535B9F0A65B}" type="datetimeFigureOut">
              <a:rPr lang="he-IL" smtClean="0"/>
              <a:t>ל'/אדר א/תשפ"ד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3E9300-AFF0-417C-8ACE-5D9AD02DA9B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671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574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294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776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906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841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231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988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4736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9300-AFF0-417C-8ACE-5D9AD02DA9B9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988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9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0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2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6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3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5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6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7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C60C-6BDC-424B-90EC-7C5862C61B3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7924-AEE4-41D9-93E9-966D22524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svg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uaries.org.il/%d7%aa%d7%a7%d7%a0%d7%99-%d7%94%d7%90%d7%92%d7%95%d7%93%d7%94-%d7%95%d7%a8%d7%92%d7%95%d7%9c%d7%a6%d7%99%d7%9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uaries.org/iaa/IAA/Publications/ISAPs/IAA/Publications/05ISAPs.aspx?hkey=334b21a7-a3ac-4e0e-8294-3cbc755ab14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emf"/><Relationship Id="rId3" Type="http://schemas.openxmlformats.org/officeDocument/2006/relationships/image" Target="../media/image2.jpeg"/><Relationship Id="rId7" Type="http://schemas.openxmlformats.org/officeDocument/2006/relationships/image" Target="../media/image19.svg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svg"/><Relationship Id="rId5" Type="http://schemas.openxmlformats.org/officeDocument/2006/relationships/image" Target="../media/image8.sv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607DCBB-5FB9-4816-B077-967DD395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7518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98850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058" y="584111"/>
            <a:ext cx="8906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e-IL" sz="3800" b="1" dirty="0">
                <a:ln w="19050">
                  <a:noFill/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סטנדרטיים מקצועיים</a:t>
            </a:r>
          </a:p>
          <a:p>
            <a:pPr algn="ctr">
              <a:defRPr/>
            </a:pPr>
            <a:r>
              <a:rPr lang="he-IL" sz="3800" b="1" dirty="0">
                <a:ln w="19050">
                  <a:noFill/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ריענון </a:t>
            </a:r>
            <a:endParaRPr lang="en-US" sz="3000" b="1" dirty="0">
              <a:ln w="19050">
                <a:noFill/>
              </a:ln>
              <a:solidFill>
                <a:srgbClr val="502800"/>
              </a:solidFill>
              <a:effectLst>
                <a:innerShdw blurRad="114300">
                  <a:prstClr val="black"/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5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607DCBB-5FB9-4816-B077-967DD395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7518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98850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59144-F982-2986-A676-F41BFB5A76DE}"/>
              </a:ext>
            </a:extLst>
          </p:cNvPr>
          <p:cNvSpPr txBox="1"/>
          <p:nvPr/>
        </p:nvSpPr>
        <p:spPr>
          <a:xfrm>
            <a:off x="1900858" y="698411"/>
            <a:ext cx="63058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e-IL" sz="3800" b="1" dirty="0">
                <a:ln w="19050">
                  <a:noFill/>
                </a:ln>
                <a:solidFill>
                  <a:srgbClr val="502800"/>
                </a:solidFill>
                <a:effectLst>
                  <a:innerShdw blurRad="114300">
                    <a:prstClr val="black"/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 על ההקשבה</a:t>
            </a:r>
            <a:endParaRPr lang="en-US" sz="3000" b="1" dirty="0">
              <a:ln w="19050">
                <a:noFill/>
              </a:ln>
              <a:solidFill>
                <a:srgbClr val="502800"/>
              </a:solidFill>
              <a:effectLst>
                <a:innerShdw blurRad="114300">
                  <a:prstClr val="black"/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4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6368292" y="290290"/>
            <a:ext cx="363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מטרת הסטנדרטים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2A0069-E8F7-BA1D-6974-73B1481BC472}"/>
              </a:ext>
            </a:extLst>
          </p:cNvPr>
          <p:cNvCxnSpPr>
            <a:cxnSpLocks/>
          </p:cNvCxnSpPr>
          <p:nvPr/>
        </p:nvCxnSpPr>
        <p:spPr>
          <a:xfrm>
            <a:off x="726141" y="3792071"/>
            <a:ext cx="1037216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E797D4-684D-8617-924D-C4F55B4F22C5}"/>
              </a:ext>
            </a:extLst>
          </p:cNvPr>
          <p:cNvCxnSpPr>
            <a:cxnSpLocks/>
          </p:cNvCxnSpPr>
          <p:nvPr/>
        </p:nvCxnSpPr>
        <p:spPr>
          <a:xfrm>
            <a:off x="5943600" y="1541929"/>
            <a:ext cx="0" cy="44354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1" descr="Rating 3 Star with solid fill">
            <a:extLst>
              <a:ext uri="{FF2B5EF4-FFF2-40B4-BE49-F238E27FC236}">
                <a16:creationId xmlns:a16="http://schemas.microsoft.com/office/drawing/2014/main" id="{AFC3ED4D-81EF-1400-E1D2-DAD354AB0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7553" y="1648358"/>
            <a:ext cx="914400" cy="914400"/>
          </a:xfrm>
          <a:prstGeom prst="rect">
            <a:avLst/>
          </a:prstGeom>
        </p:spPr>
      </p:pic>
      <p:pic>
        <p:nvPicPr>
          <p:cNvPr id="14" name="Graphic 13" descr="Clipboard Badge with solid fill">
            <a:extLst>
              <a:ext uri="{FF2B5EF4-FFF2-40B4-BE49-F238E27FC236}">
                <a16:creationId xmlns:a16="http://schemas.microsoft.com/office/drawing/2014/main" id="{01299B29-9F8E-6946-A8C0-C7D1C32C5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87553" y="3896202"/>
            <a:ext cx="914400" cy="914400"/>
          </a:xfrm>
          <a:prstGeom prst="rect">
            <a:avLst/>
          </a:prstGeom>
        </p:spPr>
      </p:pic>
      <p:pic>
        <p:nvPicPr>
          <p:cNvPr id="16" name="Graphic 15" descr="Handshake with solid fill">
            <a:extLst>
              <a:ext uri="{FF2B5EF4-FFF2-40B4-BE49-F238E27FC236}">
                <a16:creationId xmlns:a16="http://schemas.microsoft.com/office/drawing/2014/main" id="{EAE404B9-A7D1-5D28-6197-664309059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5203" y="3933388"/>
            <a:ext cx="878541" cy="914400"/>
          </a:xfrm>
          <a:prstGeom prst="rect">
            <a:avLst/>
          </a:prstGeom>
        </p:spPr>
      </p:pic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56E0C17C-1C21-0FFA-3EC7-70C6D4C96E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15202" y="1680639"/>
            <a:ext cx="878541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B4A66F-77E3-4261-CF62-753195CE9E23}"/>
              </a:ext>
            </a:extLst>
          </p:cNvPr>
          <p:cNvSpPr txBox="1"/>
          <p:nvPr/>
        </p:nvSpPr>
        <p:spPr>
          <a:xfrm>
            <a:off x="6472518" y="271158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i="0" u="none" strike="noStrike" baseline="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לקדם את רמת האיכות ה</a:t>
            </a:r>
            <a:r>
              <a:rPr lang="he-IL" sz="2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גבוהה של השירותים ה</a:t>
            </a:r>
            <a:r>
              <a:rPr lang="he-IL" sz="2000" b="1" i="0" u="none" strike="noStrike" baseline="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אקטואריים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4AE68D-9F5A-B95B-813D-6FAC01062044}"/>
              </a:ext>
            </a:extLst>
          </p:cNvPr>
          <p:cNvSpPr txBox="1"/>
          <p:nvPr/>
        </p:nvSpPr>
        <p:spPr>
          <a:xfrm>
            <a:off x="838201" y="2595039"/>
            <a:ext cx="497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לפתח ולחזק את המוניטין והמודעות למקצוע האקטואריה ולתפקידם של האקטוארים בקרב הציבור הרחב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5B6753-F2D8-7857-BB75-2EECD4715CF9}"/>
              </a:ext>
            </a:extLst>
          </p:cNvPr>
          <p:cNvSpPr txBox="1"/>
          <p:nvPr/>
        </p:nvSpPr>
        <p:spPr>
          <a:xfrm>
            <a:off x="6598023" y="4961726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לקדם את מעמדם המקצועי, ענייניהם המקצועיים ורמתם המקצועית של חברי האגודה</a:t>
            </a:r>
            <a:endParaRPr lang="en-US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15815E-BC68-607F-8107-19AD9F7926FB}"/>
              </a:ext>
            </a:extLst>
          </p:cNvPr>
          <p:cNvSpPr txBox="1"/>
          <p:nvPr/>
        </p:nvSpPr>
        <p:spPr>
          <a:xfrm>
            <a:off x="1039906" y="4992500"/>
            <a:ext cx="458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i="0" u="none" strike="noStrike" baseline="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להגביר את אמון הציבור בעבודות שמבוצעת על ידי אקטוארים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17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2209800" y="33101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האיכות הגבוהה של השירותים האקטואריים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B7D638-51FD-33D5-E68C-7CC368EBA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774010"/>
              </p:ext>
            </p:extLst>
          </p:nvPr>
        </p:nvGraphicFramePr>
        <p:xfrm>
          <a:off x="2569883" y="1550894"/>
          <a:ext cx="7398870" cy="419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636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4388735" y="312739"/>
            <a:ext cx="55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חובות חברים ועמיתים באגודה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41" y="2939755"/>
            <a:ext cx="10341288" cy="2667665"/>
          </a:xfrm>
        </p:spPr>
        <p:txBody>
          <a:bodyPr/>
          <a:lstStyle/>
          <a:p>
            <a:pPr algn="just">
              <a:buClr>
                <a:srgbClr val="502800"/>
              </a:buClr>
            </a:pPr>
            <a:endParaRPr lang="he-IL" sz="25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502800"/>
              </a:buClr>
            </a:pPr>
            <a:r>
              <a:rPr lang="he-IL" sz="2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"על כל חברי ועמיתי האגודה לשמור בעבודתם המקצועית לכל סוגיה על הכללים המקובלים של</a:t>
            </a:r>
            <a:r>
              <a:rPr lang="en-US" sz="2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המקצוע, על כללי האתיקה המקצועית של האגודה, </a:t>
            </a:r>
            <a:r>
              <a:rPr lang="he-IL" sz="2500" b="1" dirty="0">
                <a:solidFill>
                  <a:srgbClr val="502800"/>
                </a:solidFill>
                <a:highlight>
                  <a:srgbClr val="F3A67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כללי המקצוע כפי שיפורסמו מעת לעת</a:t>
            </a:r>
            <a:r>
              <a:rPr lang="en-US" sz="2500" b="1" dirty="0">
                <a:solidFill>
                  <a:srgbClr val="502800"/>
                </a:solidFill>
                <a:highlight>
                  <a:srgbClr val="F3A67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500" b="1" dirty="0">
                <a:solidFill>
                  <a:srgbClr val="502800"/>
                </a:solidFill>
                <a:highlight>
                  <a:srgbClr val="F3A671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בנהלים הנלווים</a:t>
            </a:r>
            <a:r>
              <a:rPr lang="he-IL" sz="2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וכן לקיים הוראות בגילויי דעת של האגודה, כפי שנתקבלו על ידי </a:t>
            </a:r>
            <a:r>
              <a:rPr lang="he-IL" sz="2500" dirty="0" err="1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האסיפה</a:t>
            </a:r>
            <a:r>
              <a:rPr lang="en-US" sz="2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הכללית וכפי שיתוקנו מדי פעם בהחלטה של </a:t>
            </a:r>
            <a:r>
              <a:rPr lang="he-IL" sz="2500" dirty="0" err="1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האסיפה</a:t>
            </a:r>
            <a:r>
              <a:rPr lang="he-IL" sz="2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הכללית"</a:t>
            </a:r>
            <a:endParaRPr lang="he-IL" sz="2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216000" algn="just">
              <a:buFont typeface="Arial" panose="020B0604020202020204" pitchFamily="34" charset="0"/>
              <a:buChar char="•"/>
            </a:pPr>
            <a:endParaRPr lang="he-IL" sz="2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e-IL" sz="2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5128F-C07A-D0E7-22A3-68F734E8D079}"/>
              </a:ext>
            </a:extLst>
          </p:cNvPr>
          <p:cNvSpPr txBox="1"/>
          <p:nvPr/>
        </p:nvSpPr>
        <p:spPr>
          <a:xfrm>
            <a:off x="3800459" y="1890298"/>
            <a:ext cx="5155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סעיף 8 ב' לתקנון האגודה קובע</a:t>
            </a:r>
            <a:endParaRPr lang="en-US" sz="25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3137D1-1E5E-7C2C-B948-1F2FD6C612E7}"/>
              </a:ext>
            </a:extLst>
          </p:cNvPr>
          <p:cNvCxnSpPr>
            <a:cxnSpLocks/>
          </p:cNvCxnSpPr>
          <p:nvPr/>
        </p:nvCxnSpPr>
        <p:spPr>
          <a:xfrm>
            <a:off x="735106" y="2761129"/>
            <a:ext cx="1040802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C30436-FC40-F49B-D29B-55D551C69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1648"/>
              </p:ext>
            </p:extLst>
          </p:nvPr>
        </p:nvGraphicFramePr>
        <p:xfrm>
          <a:off x="3420533" y="193054"/>
          <a:ext cx="622032" cy="85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6913" imgH="8019698" progId="Acrobat.Document.2020">
                  <p:embed/>
                </p:oleObj>
              </mc:Choice>
              <mc:Fallback>
                <p:oleObj name="Acrobat Document" r:id="rId4" imgW="5666913" imgH="8019698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0533" y="193054"/>
                        <a:ext cx="622032" cy="853944"/>
                      </a:xfrm>
                      <a:prstGeom prst="rect">
                        <a:avLst/>
                      </a:prstGeom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52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6663557" y="332356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סטנדרטים קיימים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182148-4875-106E-CB9A-98CB3FCF5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84523"/>
              </p:ext>
            </p:extLst>
          </p:nvPr>
        </p:nvGraphicFramePr>
        <p:xfrm>
          <a:off x="1499321" y="1118860"/>
          <a:ext cx="92292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aphic 8" descr="House with solid fill">
            <a:extLst>
              <a:ext uri="{FF2B5EF4-FFF2-40B4-BE49-F238E27FC236}">
                <a16:creationId xmlns:a16="http://schemas.microsoft.com/office/drawing/2014/main" id="{03A55748-C10C-1665-2712-C4A910A102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0071" y="1830981"/>
            <a:ext cx="776344" cy="776344"/>
          </a:xfrm>
          <a:prstGeom prst="rect">
            <a:avLst/>
          </a:prstGeom>
        </p:spPr>
      </p:pic>
      <p:pic>
        <p:nvPicPr>
          <p:cNvPr id="12" name="Graphic 11" descr="Globe with solid fill">
            <a:extLst>
              <a:ext uri="{FF2B5EF4-FFF2-40B4-BE49-F238E27FC236}">
                <a16:creationId xmlns:a16="http://schemas.microsoft.com/office/drawing/2014/main" id="{AEA0980D-55AE-2C7B-F9BB-4EEE7E35C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0071" y="3447193"/>
            <a:ext cx="776344" cy="776344"/>
          </a:xfrm>
          <a:prstGeom prst="rect">
            <a:avLst/>
          </a:prstGeom>
        </p:spPr>
      </p:pic>
      <p:pic>
        <p:nvPicPr>
          <p:cNvPr id="5" name="Graphic 4" descr="Building Brick Wall with solid fill">
            <a:extLst>
              <a:ext uri="{FF2B5EF4-FFF2-40B4-BE49-F238E27FC236}">
                <a16:creationId xmlns:a16="http://schemas.microsoft.com/office/drawing/2014/main" id="{6F28B5D6-59E2-1998-70D3-05BDF2D0CC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80071" y="5108433"/>
            <a:ext cx="777600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531208" y="143502"/>
            <a:ext cx="9677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סטנדרטים שנערכו על ידי אגודת האקטוארים בישראל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algn="r">
              <a:lnSpc>
                <a:spcPct val="150000"/>
              </a:lnSpc>
              <a:buClr>
                <a:srgbClr val="502800"/>
              </a:buClr>
            </a:pPr>
            <a:endParaRPr lang="he-IL" sz="30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תקן להיוון תביעות תלויות</a:t>
            </a:r>
          </a:p>
          <a:p>
            <a:pPr marL="285750" indent="-28575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הערכה אקטוארית אמצעית</a:t>
            </a:r>
            <a:endParaRPr lang="he-IL" sz="15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endParaRPr lang="he-IL" sz="15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endParaRPr lang="he-IL" sz="15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endParaRPr lang="he-IL" sz="15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he-IL" sz="1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קישור:</a:t>
            </a:r>
          </a:p>
          <a:p>
            <a:pPr algn="r">
              <a:lnSpc>
                <a:spcPct val="150000"/>
              </a:lnSpc>
            </a:pPr>
            <a:r>
              <a:rPr lang="he-IL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תקני האגודה ורגולציה - </a:t>
            </a:r>
            <a:r>
              <a:rPr lang="en-US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Actuarim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(actuaries.org.il)</a:t>
            </a:r>
            <a:endParaRPr lang="he-IL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-590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4532724" y="295418"/>
            <a:ext cx="536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סטנדרטים של ה-</a:t>
            </a:r>
            <a:r>
              <a:rPr lang="en-US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IAA</a:t>
            </a:r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שאומצו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486550"/>
            <a:ext cx="11897211" cy="4327524"/>
          </a:xfrm>
        </p:spPr>
        <p:txBody>
          <a:bodyPr/>
          <a:lstStyle/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1600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ISAP 1</a:t>
            </a:r>
            <a:r>
              <a:rPr lang="he-IL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תקן בין-לאומי לפרקטיקה אקטוארית</a:t>
            </a:r>
          </a:p>
          <a:p>
            <a:pPr indent="-21600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ISAP 1A</a:t>
            </a:r>
            <a:r>
              <a:rPr lang="he-IL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ניהול של מודלים</a:t>
            </a:r>
          </a:p>
          <a:p>
            <a:pPr indent="-21600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ISAP 2</a:t>
            </a: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ניתוחים פיננסיים של תוכניות ביטוח לאומי</a:t>
            </a:r>
          </a:p>
          <a:p>
            <a:pPr indent="-21600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ISAP 3</a:t>
            </a: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הטבות עובדים </a:t>
            </a:r>
            <a:r>
              <a:rPr lang="en-US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IAS 19</a:t>
            </a:r>
            <a:endParaRPr lang="he-IL" sz="30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1600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ISAP 5</a:t>
            </a: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מודלים לסיכון של מבטח ברמת הארגון</a:t>
            </a:r>
          </a:p>
          <a:p>
            <a:pPr indent="-216000" algn="r">
              <a:lnSpc>
                <a:spcPct val="150000"/>
              </a:lnSpc>
              <a:buClr>
                <a:srgbClr val="502800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ISAP 6</a:t>
            </a:r>
            <a:r>
              <a:rPr lang="he-IL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תוכניות לסיכון של מבטח ברמת הארגון</a:t>
            </a:r>
            <a:endParaRPr lang="he-IL" sz="2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sz="15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15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קישור:</a:t>
            </a:r>
          </a:p>
          <a:p>
            <a:pPr algn="r"/>
            <a:r>
              <a:rPr lang="en-US" sz="1500" dirty="0">
                <a:hlinkClick r:id="rId4"/>
              </a:rPr>
              <a:t>ISAPs (actuaries.org)</a:t>
            </a:r>
            <a:endParaRPr lang="he-IL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כותרת תחתונה 2">
            <a:extLst>
              <a:ext uri="{FF2B5EF4-FFF2-40B4-BE49-F238E27FC236}">
                <a16:creationId xmlns:a16="http://schemas.microsoft.com/office/drawing/2014/main" id="{DD40017F-9063-6D61-E83C-5CEFDFDC4FC9}"/>
              </a:ext>
            </a:extLst>
          </p:cNvPr>
          <p:cNvSpPr txBox="1">
            <a:spLocks/>
          </p:cNvSpPr>
          <p:nvPr/>
        </p:nvSpPr>
        <p:spPr>
          <a:xfrm>
            <a:off x="35905" y="1486550"/>
            <a:ext cx="11897211" cy="432752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3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5029211" y="427449"/>
            <a:ext cx="475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סטנדרטים בתהליך אישור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47" y="1333444"/>
            <a:ext cx="11897211" cy="4327524"/>
          </a:xfrm>
        </p:spPr>
        <p:txBody>
          <a:bodyPr/>
          <a:lstStyle/>
          <a:p>
            <a:pPr algn="r">
              <a:lnSpc>
                <a:spcPct val="150000"/>
              </a:lnSpc>
              <a:buClr>
                <a:srgbClr val="502800"/>
              </a:buClr>
            </a:pPr>
            <a:r>
              <a:rPr lang="he-IL" sz="3000" b="1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תקן 5 – מתן עדות מומחה על יד אקטוארים</a:t>
            </a:r>
          </a:p>
          <a:p>
            <a:pPr algn="just">
              <a:lnSpc>
                <a:spcPct val="150000"/>
              </a:lnSpc>
              <a:buClr>
                <a:srgbClr val="502800"/>
              </a:buClr>
            </a:pPr>
            <a:r>
              <a:rPr lang="he-IL" sz="3000" dirty="0">
                <a:solidFill>
                  <a:srgbClr val="502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מטרת התקן היא לספק הנחיות מקצועיות לאקטוארים שנותנים עדות מומחה לבתי המשפט</a:t>
            </a:r>
          </a:p>
          <a:p>
            <a:pPr algn="r"/>
            <a:endParaRPr lang="he-IL" sz="2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4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08B021D-AB33-4E58-8F7C-8D53AAAA3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" y="0"/>
            <a:ext cx="1215609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86975"/>
            <a:ext cx="2743200" cy="365125"/>
          </a:xfrm>
        </p:spPr>
        <p:txBody>
          <a:bodyPr/>
          <a:lstStyle/>
          <a:p>
            <a:fld id="{382C35A8-3FE9-412A-B547-1C4FE56DE7B6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4A9C9D5-0314-4CF7-A35A-D7D9152FE290}"/>
              </a:ext>
            </a:extLst>
          </p:cNvPr>
          <p:cNvSpPr/>
          <p:nvPr/>
        </p:nvSpPr>
        <p:spPr>
          <a:xfrm>
            <a:off x="5299914" y="405112"/>
            <a:ext cx="4754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kern="0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קוד ההתנהגות המקצועית</a:t>
            </a:r>
          </a:p>
        </p:txBody>
      </p:sp>
      <p:sp>
        <p:nvSpPr>
          <p:cNvPr id="7" name="מציין מיקום של כותרת תחתונה 2">
            <a:extLst>
              <a:ext uri="{FF2B5EF4-FFF2-40B4-BE49-F238E27FC236}">
                <a16:creationId xmlns:a16="http://schemas.microsoft.com/office/drawing/2014/main" id="{5ADABAFF-3261-4BBD-BED9-F6BEA74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8730" y="1722438"/>
            <a:ext cx="8786012" cy="4327524"/>
          </a:xfrm>
        </p:spPr>
        <p:txBody>
          <a:bodyPr/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5028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e-IL" sz="2000" dirty="0">
                <a:solidFill>
                  <a:srgbClr val="502800"/>
                </a:solidFill>
              </a:rPr>
              <a:t>התנהגות מקצועית כרוכה ב</a:t>
            </a:r>
            <a:r>
              <a:rPr lang="he-IL" sz="2000" b="1" dirty="0">
                <a:solidFill>
                  <a:srgbClr val="502800"/>
                </a:solidFill>
              </a:rPr>
              <a:t>יושר</a:t>
            </a:r>
            <a:r>
              <a:rPr lang="he-IL" sz="2000" dirty="0">
                <a:solidFill>
                  <a:srgbClr val="502800"/>
                </a:solidFill>
              </a:rPr>
              <a:t> אישי וביחסים מקצועיים עם לקוחות, המעביד, יתר החברים במקצוע והציבור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028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e-IL" sz="2000" dirty="0">
                <a:solidFill>
                  <a:srgbClr val="502800"/>
                </a:solidFill>
              </a:rPr>
              <a:t>יש להיות מודע ל</a:t>
            </a:r>
            <a:r>
              <a:rPr lang="he-IL" sz="2000" b="1" dirty="0">
                <a:solidFill>
                  <a:srgbClr val="502800"/>
                </a:solidFill>
              </a:rPr>
              <a:t>התנהגות</a:t>
            </a:r>
            <a:r>
              <a:rPr lang="he-IL" sz="2000" dirty="0">
                <a:solidFill>
                  <a:srgbClr val="502800"/>
                </a:solidFill>
              </a:rPr>
              <a:t> האישית ולהתנהגותם של יתר העמיתים למקצוע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028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e-IL" sz="2000" dirty="0">
                <a:solidFill>
                  <a:srgbClr val="502800"/>
                </a:solidFill>
              </a:rPr>
              <a:t>יש להקפיד על רמת התנהגות מקצועית </a:t>
            </a:r>
            <a:r>
              <a:rPr lang="he-IL" sz="2000" b="1" dirty="0">
                <a:solidFill>
                  <a:srgbClr val="502800"/>
                </a:solidFill>
              </a:rPr>
              <a:t>נאותה</a:t>
            </a:r>
            <a:r>
              <a:rPr lang="he-IL" sz="2000" dirty="0">
                <a:solidFill>
                  <a:srgbClr val="502800"/>
                </a:solidFill>
              </a:rPr>
              <a:t>, לרבות ובין היתר, להפקיד על קוד התנהגות מקצועי על בסיס קבוע ועל דיונים עם עמיתים אחרים למקצוע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028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e-IL" sz="2000" dirty="0">
                <a:solidFill>
                  <a:srgbClr val="502800"/>
                </a:solidFill>
              </a:rPr>
              <a:t>עקרונות ונוהלי עבודה אקטוארים כפופים ל</a:t>
            </a:r>
            <a:r>
              <a:rPr lang="he-IL" sz="2000" b="1" dirty="0">
                <a:solidFill>
                  <a:srgbClr val="502800"/>
                </a:solidFill>
              </a:rPr>
              <a:t>קוד ההתנהגות </a:t>
            </a:r>
            <a:r>
              <a:rPr lang="he-IL" sz="2000" dirty="0">
                <a:solidFill>
                  <a:srgbClr val="502800"/>
                </a:solidFill>
              </a:rPr>
              <a:t>המקצועית אשר אימצה האגודה</a:t>
            </a:r>
            <a:endParaRPr lang="he-IL" sz="2000" dirty="0">
              <a:solidFill>
                <a:srgbClr val="502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2160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phic 2" descr="Handshake with solid fill">
            <a:extLst>
              <a:ext uri="{FF2B5EF4-FFF2-40B4-BE49-F238E27FC236}">
                <a16:creationId xmlns:a16="http://schemas.microsoft.com/office/drawing/2014/main" id="{904EF052-BF97-3049-C4CA-F90B66521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2258" y="5079204"/>
            <a:ext cx="914400" cy="914400"/>
          </a:xfrm>
          <a:prstGeom prst="rect">
            <a:avLst/>
          </a:prstGeom>
        </p:spPr>
      </p:pic>
      <p:pic>
        <p:nvPicPr>
          <p:cNvPr id="8" name="Graphic 7" descr="Gavel with solid fill">
            <a:extLst>
              <a:ext uri="{FF2B5EF4-FFF2-40B4-BE49-F238E27FC236}">
                <a16:creationId xmlns:a16="http://schemas.microsoft.com/office/drawing/2014/main" id="{2C64B052-858B-C579-9E66-66687AE01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2258" y="1726884"/>
            <a:ext cx="914400" cy="914400"/>
          </a:xfrm>
          <a:prstGeom prst="rect">
            <a:avLst/>
          </a:prstGeom>
        </p:spPr>
      </p:pic>
      <p:pic>
        <p:nvPicPr>
          <p:cNvPr id="11" name="Graphic 10" descr="Target Audience with solid fill">
            <a:extLst>
              <a:ext uri="{FF2B5EF4-FFF2-40B4-BE49-F238E27FC236}">
                <a16:creationId xmlns:a16="http://schemas.microsoft.com/office/drawing/2014/main" id="{46980DDC-DC8C-C74F-5AA7-CE9B9FBFF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2258" y="2844324"/>
            <a:ext cx="914400" cy="914400"/>
          </a:xfrm>
          <a:prstGeom prst="rect">
            <a:avLst/>
          </a:prstGeom>
        </p:spPr>
      </p:pic>
      <p:pic>
        <p:nvPicPr>
          <p:cNvPr id="13" name="Graphic 12" descr="Clipboard Badge with solid fill">
            <a:extLst>
              <a:ext uri="{FF2B5EF4-FFF2-40B4-BE49-F238E27FC236}">
                <a16:creationId xmlns:a16="http://schemas.microsoft.com/office/drawing/2014/main" id="{AB09BE7A-95DC-B3E5-FACE-5A1C1EF71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2258" y="3961764"/>
            <a:ext cx="914400" cy="9144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FB609D0-840D-3855-B694-5BCC100D0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3352"/>
              </p:ext>
            </p:extLst>
          </p:nvPr>
        </p:nvGraphicFramePr>
        <p:xfrm>
          <a:off x="4442304" y="180075"/>
          <a:ext cx="637696" cy="902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5667113" imgH="8020011" progId="Acrobat.Document.2020">
                  <p:embed/>
                </p:oleObj>
              </mc:Choice>
              <mc:Fallback>
                <p:oleObj name="Acrobat Document" r:id="rId12" imgW="5667113" imgH="8020011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42304" y="180075"/>
                        <a:ext cx="637696" cy="9023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074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7565</TotalTime>
  <Words>365</Words>
  <Application>Microsoft Office PowerPoint</Application>
  <PresentationFormat>Widescreen</PresentationFormat>
  <Paragraphs>81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ערכת נושא Office</vt:lpstr>
      <vt:lpstr>Acrobat Document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dana hagar</dc:creator>
  <cp:lastModifiedBy>Gomez, Laura</cp:lastModifiedBy>
  <cp:revision>366</cp:revision>
  <cp:lastPrinted>2020-12-24T04:49:45Z</cp:lastPrinted>
  <dcterms:created xsi:type="dcterms:W3CDTF">2017-02-21T06:48:34Z</dcterms:created>
  <dcterms:modified xsi:type="dcterms:W3CDTF">2024-03-10T06:51:35Z</dcterms:modified>
</cp:coreProperties>
</file>